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8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7" Type="http://schemas.openxmlformats.org/officeDocument/2006/relationships/theme" Target="theme/theme1.xml" /><Relationship Id="rId26" Type="http://schemas.openxmlformats.org/officeDocument/2006/relationships/viewProps" Target="viewProps.xml" /><Relationship Id="rId25" Type="http://schemas.openxmlformats.org/officeDocument/2006/relationships/presProps" Target="presProps.xml" /></Relationships>
</file>

<file path=ppt/media/image1.tiff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bank/bank-marketing.pptx" TargetMode="Externa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stocks/stocks.pptx" TargetMode="Externa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markdown/markdown-features.pptx" TargetMode="Externa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rcode/rcode.pptx" TargetMode="Externa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tracker/tracker-powerpoint.pptx" TargetMode="Externa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bookdown.org/yihui/rmarkdown/powerpoint-presentation.html" TargetMode="External" /><Relationship Id="rId4" Type="http://schemas.openxmlformats.org/officeDocument/2006/relationships/hyperlink" Target="https://support.rstudio.com/hc/en-us/articles/360006283914" TargetMode="External" /><Relationship Id="rId5" Type="http://schemas.openxmlformats.org/officeDocument/2006/relationships/hyperlink" Target="https://github.com/rstudio/rmarkdown/issues" TargetMode="External" /><Relationship Id="rId6" Type="http://schemas.openxmlformats.org/officeDocument/2006/relationships/hyperlink" Target="https://community.rstudio.com/" TargetMode="External" /><Relationship Id="rId7" Type="http://schemas.openxmlformats.org/officeDocument/2006/relationships/image" Target="../media/image8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6283914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image" Target="../media/image9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0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1"/>
            <a:r>
              <a:rPr/>
              <a:t>Included in upcoming RStudio IDE v1.2</a:t>
            </a:r>
          </a:p>
          <a:p>
            <a:pPr lvl="1"/>
            <a:r>
              <a:rPr/>
              <a:t>Included in RStudio Connect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Programmatically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distribute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Output entire presentations with R Markdown</a:t>
            </a:r>
          </a:p>
          <a:p>
            <a:pPr lvl="1"/>
            <a:r>
              <a:rPr/>
              <a:t>Optional</a:t>
            </a:r>
          </a:p>
          <a:p>
            <a:pPr lvl="2"/>
            <a:r>
              <a:rPr/>
              <a:t>Render programmatically</a:t>
            </a:r>
          </a:p>
          <a:p>
            <a:pPr lvl="2"/>
            <a:r>
              <a:rPr/>
              <a:t>Paramaterize and automate</a:t>
            </a:r>
          </a:p>
          <a:p>
            <a:pPr lvl="2"/>
            <a:r>
              <a:rPr/>
              <a:t>Share presentation (e.g. via email)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1"/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Getting started</a:t>
            </a:r>
          </a:p>
          <a:p>
            <a:pPr lvl="1"/>
            <a:r>
              <a:rPr>
                <a:hlinkClick r:id="rId3"/>
              </a:rPr>
              <a:t>R Markdown: The Definitive Guide</a:t>
            </a:r>
          </a:p>
          <a:p>
            <a:pPr lvl="1"/>
            <a:r>
              <a:rPr>
                <a:hlinkClick r:id="rId4"/>
              </a:rPr>
              <a:t>Troubleshooting</a:t>
            </a:r>
          </a:p>
          <a:p>
            <a:pPr lvl="1"/>
            <a:r>
              <a:rPr>
                <a:hlinkClick r:id="rId5"/>
              </a:rPr>
              <a:t>Submitting issues</a:t>
            </a:r>
          </a:p>
          <a:p>
            <a:pPr lvl="1"/>
            <a:r>
              <a:rPr>
                <a:hlinkClick r:id="rId6"/>
              </a:rPr>
              <a:t>Community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Troubleshooting</a:t>
            </a:r>
          </a:p>
          <a:p>
            <a:pPr lvl="2"/>
            <a:r>
              <a:rPr/>
              <a:t>Why does my PowerPoint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the slides fast or pretty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 Markdown</dc:title>
  <dc:creator/>
  <cp:keywords/>
  <dcterms:created xsi:type="dcterms:W3CDTF">2018-11-27T05:11:03Z</dcterms:created>
  <dcterms:modified xsi:type="dcterms:W3CDTF">2018-11-27T05:11:03Z</dcterms:modified>
</cp:coreProperties>
</file>